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00D2C-DE97-478C-A9CC-5505C76EC20D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E4FB727C-9E72-4377-849B-626F086A7634}">
      <dgm:prSet phldrT="[テキスト]"/>
      <dgm:spPr/>
      <dgm:t>
        <a:bodyPr/>
        <a:lstStyle/>
        <a:p>
          <a:r>
            <a:rPr kumimoji="1" lang="ja-JP" altLang="en-US" dirty="0" smtClean="0"/>
            <a:t>候補先の特定</a:t>
          </a:r>
          <a:endParaRPr kumimoji="1" lang="en-US" altLang="ja-JP" dirty="0" smtClean="0"/>
        </a:p>
      </dgm:t>
    </dgm:pt>
    <dgm:pt modelId="{471B515F-441D-44A4-81FF-8F0E2065F527}" type="parTrans" cxnId="{9149BEC9-3517-4634-A505-1C83D58C15EA}">
      <dgm:prSet/>
      <dgm:spPr/>
      <dgm:t>
        <a:bodyPr/>
        <a:lstStyle/>
        <a:p>
          <a:endParaRPr kumimoji="1" lang="ja-JP" altLang="en-US"/>
        </a:p>
      </dgm:t>
    </dgm:pt>
    <dgm:pt modelId="{5B514666-C61A-4917-9006-912D813A14A3}" type="sibTrans" cxnId="{9149BEC9-3517-4634-A505-1C83D58C15EA}">
      <dgm:prSet/>
      <dgm:spPr/>
      <dgm:t>
        <a:bodyPr/>
        <a:lstStyle/>
        <a:p>
          <a:endParaRPr kumimoji="1" lang="ja-JP" altLang="en-US"/>
        </a:p>
      </dgm:t>
    </dgm:pt>
    <dgm:pt modelId="{373738B3-F0D9-453B-B376-30E8CF3C25D5}">
      <dgm:prSet phldrT="[テキスト]"/>
      <dgm:spPr/>
      <dgm:t>
        <a:bodyPr/>
        <a:lstStyle/>
        <a:p>
          <a:r>
            <a:rPr kumimoji="1" lang="ja-JP" altLang="en-US" dirty="0" smtClean="0"/>
            <a:t>デューデリ</a:t>
          </a:r>
          <a:endParaRPr kumimoji="1" lang="ja-JP" altLang="en-US" dirty="0"/>
        </a:p>
      </dgm:t>
    </dgm:pt>
    <dgm:pt modelId="{A86616A2-F71B-4138-A104-802B17237227}" type="parTrans" cxnId="{E8CED975-6774-42FB-8FBA-3D90CD0384D5}">
      <dgm:prSet/>
      <dgm:spPr/>
      <dgm:t>
        <a:bodyPr/>
        <a:lstStyle/>
        <a:p>
          <a:endParaRPr kumimoji="1" lang="ja-JP" altLang="en-US"/>
        </a:p>
      </dgm:t>
    </dgm:pt>
    <dgm:pt modelId="{88CBB809-B2CE-4BBD-AEC2-81F849F7F6D1}" type="sibTrans" cxnId="{E8CED975-6774-42FB-8FBA-3D90CD0384D5}">
      <dgm:prSet/>
      <dgm:spPr/>
      <dgm:t>
        <a:bodyPr/>
        <a:lstStyle/>
        <a:p>
          <a:endParaRPr kumimoji="1" lang="ja-JP" altLang="en-US"/>
        </a:p>
      </dgm:t>
    </dgm:pt>
    <dgm:pt modelId="{FE819708-1E47-4C63-A2AB-CAA8D382C7A0}">
      <dgm:prSet phldrT="[テキスト]"/>
      <dgm:spPr/>
      <dgm:t>
        <a:bodyPr/>
        <a:lstStyle/>
        <a:p>
          <a:r>
            <a:rPr kumimoji="1" lang="ja-JP" altLang="en-US" dirty="0" smtClean="0"/>
            <a:t>バリュー評価</a:t>
          </a:r>
          <a:endParaRPr kumimoji="1" lang="ja-JP" altLang="en-US" dirty="0"/>
        </a:p>
      </dgm:t>
    </dgm:pt>
    <dgm:pt modelId="{8A921F63-14C2-4148-85FB-52B7890FAECD}" type="parTrans" cxnId="{2C38D495-59A0-44B2-9FD4-64BCBFBCC550}">
      <dgm:prSet/>
      <dgm:spPr/>
      <dgm:t>
        <a:bodyPr/>
        <a:lstStyle/>
        <a:p>
          <a:endParaRPr kumimoji="1" lang="ja-JP" altLang="en-US"/>
        </a:p>
      </dgm:t>
    </dgm:pt>
    <dgm:pt modelId="{106CE009-CFBE-4289-9DFC-322B085B2BEB}" type="sibTrans" cxnId="{2C38D495-59A0-44B2-9FD4-64BCBFBCC550}">
      <dgm:prSet/>
      <dgm:spPr/>
      <dgm:t>
        <a:bodyPr/>
        <a:lstStyle/>
        <a:p>
          <a:endParaRPr kumimoji="1" lang="ja-JP" altLang="en-US"/>
        </a:p>
      </dgm:t>
    </dgm:pt>
    <dgm:pt modelId="{3408F858-50B3-42DE-962C-38CEC070DB71}">
      <dgm:prSet/>
      <dgm:spPr/>
      <dgm:t>
        <a:bodyPr/>
        <a:lstStyle/>
        <a:p>
          <a:r>
            <a:rPr kumimoji="1" lang="ja-JP" altLang="en-US" dirty="0" smtClean="0"/>
            <a:t>交渉</a:t>
          </a:r>
          <a:endParaRPr kumimoji="1" lang="ja-JP" altLang="en-US" dirty="0"/>
        </a:p>
      </dgm:t>
    </dgm:pt>
    <dgm:pt modelId="{60FB3BF3-4083-4772-92C3-2AC981C92F68}" type="parTrans" cxnId="{7261ADCA-4105-4A0C-A99F-232071745A27}">
      <dgm:prSet/>
      <dgm:spPr/>
      <dgm:t>
        <a:bodyPr/>
        <a:lstStyle/>
        <a:p>
          <a:endParaRPr kumimoji="1" lang="ja-JP" altLang="en-US"/>
        </a:p>
      </dgm:t>
    </dgm:pt>
    <dgm:pt modelId="{45038172-1D0F-48AF-BFEB-4451F319D65F}" type="sibTrans" cxnId="{7261ADCA-4105-4A0C-A99F-232071745A27}">
      <dgm:prSet/>
      <dgm:spPr/>
      <dgm:t>
        <a:bodyPr/>
        <a:lstStyle/>
        <a:p>
          <a:endParaRPr kumimoji="1" lang="ja-JP" altLang="en-US"/>
        </a:p>
      </dgm:t>
    </dgm:pt>
    <dgm:pt modelId="{3086468D-B5F0-4AFC-893A-CD6D0A755E52}">
      <dgm:prSet/>
      <dgm:spPr/>
      <dgm:t>
        <a:bodyPr/>
        <a:lstStyle/>
        <a:p>
          <a:r>
            <a:rPr kumimoji="1" lang="ja-JP" altLang="en-US" dirty="0" smtClean="0"/>
            <a:t>ストラクチャーの</a:t>
          </a:r>
          <a:endParaRPr kumimoji="1" lang="ja-JP" altLang="en-US" dirty="0"/>
        </a:p>
      </dgm:t>
    </dgm:pt>
    <dgm:pt modelId="{926989B7-14AC-4A5D-B7BB-7109C6B78613}" type="parTrans" cxnId="{B0E5B029-C29B-4F2F-BEEA-BCF12807385A}">
      <dgm:prSet/>
      <dgm:spPr/>
      <dgm:t>
        <a:bodyPr/>
        <a:lstStyle/>
        <a:p>
          <a:endParaRPr kumimoji="1" lang="ja-JP" altLang="en-US"/>
        </a:p>
      </dgm:t>
    </dgm:pt>
    <dgm:pt modelId="{277D68D4-4B7F-4421-9018-A77C8937EDC9}" type="sibTrans" cxnId="{B0E5B029-C29B-4F2F-BEEA-BCF12807385A}">
      <dgm:prSet/>
      <dgm:spPr/>
      <dgm:t>
        <a:bodyPr/>
        <a:lstStyle/>
        <a:p>
          <a:endParaRPr kumimoji="1" lang="ja-JP" altLang="en-US"/>
        </a:p>
      </dgm:t>
    </dgm:pt>
    <dgm:pt modelId="{41A18E02-63D4-4454-B7B0-5844DB1160B6}" type="pres">
      <dgm:prSet presAssocID="{BC300D2C-DE97-478C-A9CC-5505C76EC20D}" presName="Name0" presStyleCnt="0">
        <dgm:presLayoutVars>
          <dgm:dir/>
          <dgm:animLvl val="lvl"/>
          <dgm:resizeHandles val="exact"/>
        </dgm:presLayoutVars>
      </dgm:prSet>
      <dgm:spPr/>
    </dgm:pt>
    <dgm:pt modelId="{1A033AC7-F9E6-4903-BFC2-502B3087299B}" type="pres">
      <dgm:prSet presAssocID="{E4FB727C-9E72-4377-849B-626F086A763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027BE1-63D2-4B11-B76C-6667F68D469A}" type="pres">
      <dgm:prSet presAssocID="{5B514666-C61A-4917-9006-912D813A14A3}" presName="parTxOnlySpace" presStyleCnt="0"/>
      <dgm:spPr/>
    </dgm:pt>
    <dgm:pt modelId="{05FB060A-C308-425D-B8C8-3E360234F233}" type="pres">
      <dgm:prSet presAssocID="{3086468D-B5F0-4AFC-893A-CD6D0A755E52}" presName="parTxOnly" presStyleLbl="node1" presStyleIdx="1" presStyleCnt="5" custLinFactNeighborX="-2257" custLinFactNeighborY="-3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526328-9493-425B-A51B-3BC3DC5EC5CF}" type="pres">
      <dgm:prSet presAssocID="{277D68D4-4B7F-4421-9018-A77C8937EDC9}" presName="parTxOnlySpace" presStyleCnt="0"/>
      <dgm:spPr/>
    </dgm:pt>
    <dgm:pt modelId="{95CC1ADE-6608-4EC7-A682-082461D011AB}" type="pres">
      <dgm:prSet presAssocID="{373738B3-F0D9-453B-B376-30E8CF3C25D5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3672002-FDC0-4D90-A8EF-72A329454C8A}" type="pres">
      <dgm:prSet presAssocID="{88CBB809-B2CE-4BBD-AEC2-81F849F7F6D1}" presName="parTxOnlySpace" presStyleCnt="0"/>
      <dgm:spPr/>
    </dgm:pt>
    <dgm:pt modelId="{41C8BCC7-FDFB-40EB-85A5-F153EEAA20C3}" type="pres">
      <dgm:prSet presAssocID="{FE819708-1E47-4C63-A2AB-CAA8D382C7A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133D2CD-C06C-4C81-8FE2-FAB6384AAD0A}" type="pres">
      <dgm:prSet presAssocID="{106CE009-CFBE-4289-9DFC-322B085B2BEB}" presName="parTxOnlySpace" presStyleCnt="0"/>
      <dgm:spPr/>
    </dgm:pt>
    <dgm:pt modelId="{315E71BE-FBEB-4BB1-896D-3A2BE5E97967}" type="pres">
      <dgm:prSet presAssocID="{3408F858-50B3-42DE-962C-38CEC070DB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307A9552-D18B-4C24-88B9-87066BEBDC4D}" type="presOf" srcId="{3086468D-B5F0-4AFC-893A-CD6D0A755E52}" destId="{05FB060A-C308-425D-B8C8-3E360234F233}" srcOrd="0" destOrd="0" presId="urn:microsoft.com/office/officeart/2005/8/layout/chevron1"/>
    <dgm:cxn modelId="{7261ADCA-4105-4A0C-A99F-232071745A27}" srcId="{BC300D2C-DE97-478C-A9CC-5505C76EC20D}" destId="{3408F858-50B3-42DE-962C-38CEC070DB71}" srcOrd="4" destOrd="0" parTransId="{60FB3BF3-4083-4772-92C3-2AC981C92F68}" sibTransId="{45038172-1D0F-48AF-BFEB-4451F319D65F}"/>
    <dgm:cxn modelId="{9149BEC9-3517-4634-A505-1C83D58C15EA}" srcId="{BC300D2C-DE97-478C-A9CC-5505C76EC20D}" destId="{E4FB727C-9E72-4377-849B-626F086A7634}" srcOrd="0" destOrd="0" parTransId="{471B515F-441D-44A4-81FF-8F0E2065F527}" sibTransId="{5B514666-C61A-4917-9006-912D813A14A3}"/>
    <dgm:cxn modelId="{E8CED975-6774-42FB-8FBA-3D90CD0384D5}" srcId="{BC300D2C-DE97-478C-A9CC-5505C76EC20D}" destId="{373738B3-F0D9-453B-B376-30E8CF3C25D5}" srcOrd="2" destOrd="0" parTransId="{A86616A2-F71B-4138-A104-802B17237227}" sibTransId="{88CBB809-B2CE-4BBD-AEC2-81F849F7F6D1}"/>
    <dgm:cxn modelId="{1BC99160-CB17-4628-811E-330021E80739}" type="presOf" srcId="{FE819708-1E47-4C63-A2AB-CAA8D382C7A0}" destId="{41C8BCC7-FDFB-40EB-85A5-F153EEAA20C3}" srcOrd="0" destOrd="0" presId="urn:microsoft.com/office/officeart/2005/8/layout/chevron1"/>
    <dgm:cxn modelId="{06D3A354-18B0-42DB-94A0-E2BF77E6DA8C}" type="presOf" srcId="{373738B3-F0D9-453B-B376-30E8CF3C25D5}" destId="{95CC1ADE-6608-4EC7-A682-082461D011AB}" srcOrd="0" destOrd="0" presId="urn:microsoft.com/office/officeart/2005/8/layout/chevron1"/>
    <dgm:cxn modelId="{F7E4786E-C422-437B-A88B-6EBDA6FC76EE}" type="presOf" srcId="{E4FB727C-9E72-4377-849B-626F086A7634}" destId="{1A033AC7-F9E6-4903-BFC2-502B3087299B}" srcOrd="0" destOrd="0" presId="urn:microsoft.com/office/officeart/2005/8/layout/chevron1"/>
    <dgm:cxn modelId="{2C38D495-59A0-44B2-9FD4-64BCBFBCC550}" srcId="{BC300D2C-DE97-478C-A9CC-5505C76EC20D}" destId="{FE819708-1E47-4C63-A2AB-CAA8D382C7A0}" srcOrd="3" destOrd="0" parTransId="{8A921F63-14C2-4148-85FB-52B7890FAECD}" sibTransId="{106CE009-CFBE-4289-9DFC-322B085B2BEB}"/>
    <dgm:cxn modelId="{46F010AF-164D-4312-91FF-F4EE1EEDEE9E}" type="presOf" srcId="{BC300D2C-DE97-478C-A9CC-5505C76EC20D}" destId="{41A18E02-63D4-4454-B7B0-5844DB1160B6}" srcOrd="0" destOrd="0" presId="urn:microsoft.com/office/officeart/2005/8/layout/chevron1"/>
    <dgm:cxn modelId="{CC50E366-2B85-469C-AFB4-6F07DFDCF402}" type="presOf" srcId="{3408F858-50B3-42DE-962C-38CEC070DB71}" destId="{315E71BE-FBEB-4BB1-896D-3A2BE5E97967}" srcOrd="0" destOrd="0" presId="urn:microsoft.com/office/officeart/2005/8/layout/chevron1"/>
    <dgm:cxn modelId="{B0E5B029-C29B-4F2F-BEEA-BCF12807385A}" srcId="{BC300D2C-DE97-478C-A9CC-5505C76EC20D}" destId="{3086468D-B5F0-4AFC-893A-CD6D0A755E52}" srcOrd="1" destOrd="0" parTransId="{926989B7-14AC-4A5D-B7BB-7109C6B78613}" sibTransId="{277D68D4-4B7F-4421-9018-A77C8937EDC9}"/>
    <dgm:cxn modelId="{D10A4A72-6FE1-4462-9AD1-CA0C36ABA059}" type="presParOf" srcId="{41A18E02-63D4-4454-B7B0-5844DB1160B6}" destId="{1A033AC7-F9E6-4903-BFC2-502B3087299B}" srcOrd="0" destOrd="0" presId="urn:microsoft.com/office/officeart/2005/8/layout/chevron1"/>
    <dgm:cxn modelId="{97F16A1C-731D-4C56-A322-2C036BC02CCC}" type="presParOf" srcId="{41A18E02-63D4-4454-B7B0-5844DB1160B6}" destId="{05027BE1-63D2-4B11-B76C-6667F68D469A}" srcOrd="1" destOrd="0" presId="urn:microsoft.com/office/officeart/2005/8/layout/chevron1"/>
    <dgm:cxn modelId="{99674C4C-0A3E-4BAD-8D08-12CE57058BB5}" type="presParOf" srcId="{41A18E02-63D4-4454-B7B0-5844DB1160B6}" destId="{05FB060A-C308-425D-B8C8-3E360234F233}" srcOrd="2" destOrd="0" presId="urn:microsoft.com/office/officeart/2005/8/layout/chevron1"/>
    <dgm:cxn modelId="{24D2055A-2200-4ECA-B678-4490C4AD7295}" type="presParOf" srcId="{41A18E02-63D4-4454-B7B0-5844DB1160B6}" destId="{06526328-9493-425B-A51B-3BC3DC5EC5CF}" srcOrd="3" destOrd="0" presId="urn:microsoft.com/office/officeart/2005/8/layout/chevron1"/>
    <dgm:cxn modelId="{9AB3542E-DA52-4245-9B2A-28068E809040}" type="presParOf" srcId="{41A18E02-63D4-4454-B7B0-5844DB1160B6}" destId="{95CC1ADE-6608-4EC7-A682-082461D011AB}" srcOrd="4" destOrd="0" presId="urn:microsoft.com/office/officeart/2005/8/layout/chevron1"/>
    <dgm:cxn modelId="{2FFEC72F-5FE5-4DB9-AC33-3508A22CB442}" type="presParOf" srcId="{41A18E02-63D4-4454-B7B0-5844DB1160B6}" destId="{53672002-FDC0-4D90-A8EF-72A329454C8A}" srcOrd="5" destOrd="0" presId="urn:microsoft.com/office/officeart/2005/8/layout/chevron1"/>
    <dgm:cxn modelId="{EA0727B3-D04B-42CF-819D-91FE7DCB630A}" type="presParOf" srcId="{41A18E02-63D4-4454-B7B0-5844DB1160B6}" destId="{41C8BCC7-FDFB-40EB-85A5-F153EEAA20C3}" srcOrd="6" destOrd="0" presId="urn:microsoft.com/office/officeart/2005/8/layout/chevron1"/>
    <dgm:cxn modelId="{6EEEBF5F-05B7-4087-B73B-732AB42CDEF0}" type="presParOf" srcId="{41A18E02-63D4-4454-B7B0-5844DB1160B6}" destId="{4133D2CD-C06C-4C81-8FE2-FAB6384AAD0A}" srcOrd="7" destOrd="0" presId="urn:microsoft.com/office/officeart/2005/8/layout/chevron1"/>
    <dgm:cxn modelId="{66A7D780-DDCC-46DA-B851-D80FEF6FE6B3}" type="presParOf" srcId="{41A18E02-63D4-4454-B7B0-5844DB1160B6}" destId="{315E71BE-FBEB-4BB1-896D-3A2BE5E97967}" srcOrd="8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ED532B-0B62-43D5-87E1-923A42B11C0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EC35D087-B503-4C5B-887E-8CF96FA587FD}">
      <dgm:prSet phldrT="[テキスト]"/>
      <dgm:spPr/>
      <dgm:t>
        <a:bodyPr/>
        <a:lstStyle/>
        <a:p>
          <a:r>
            <a:rPr kumimoji="1" lang="ja-JP" altLang="en-US" dirty="0" smtClean="0"/>
            <a:t>Ｍ</a:t>
          </a:r>
          <a:r>
            <a:rPr kumimoji="1" lang="en-US" altLang="ja-JP" dirty="0" smtClean="0"/>
            <a:t>&amp;A</a:t>
          </a:r>
          <a:r>
            <a:rPr kumimoji="1" lang="ja-JP" altLang="en-US" dirty="0" smtClean="0"/>
            <a:t>プランニング</a:t>
          </a:r>
          <a:endParaRPr kumimoji="1" lang="ja-JP" altLang="en-US" dirty="0"/>
        </a:p>
      </dgm:t>
    </dgm:pt>
    <dgm:pt modelId="{8FA93384-DF34-4189-AF60-981E78260C6B}" type="parTrans" cxnId="{28F284FD-C0E0-4924-BC2D-6356C7965083}">
      <dgm:prSet/>
      <dgm:spPr/>
      <dgm:t>
        <a:bodyPr/>
        <a:lstStyle/>
        <a:p>
          <a:endParaRPr kumimoji="1" lang="ja-JP" altLang="en-US"/>
        </a:p>
      </dgm:t>
    </dgm:pt>
    <dgm:pt modelId="{ADC507B7-3368-4D6B-90AE-AB5BCDDB6813}" type="sibTrans" cxnId="{28F284FD-C0E0-4924-BC2D-6356C7965083}">
      <dgm:prSet/>
      <dgm:spPr/>
      <dgm:t>
        <a:bodyPr/>
        <a:lstStyle/>
        <a:p>
          <a:endParaRPr kumimoji="1" lang="ja-JP" altLang="en-US"/>
        </a:p>
      </dgm:t>
    </dgm:pt>
    <dgm:pt modelId="{B19F3A20-833B-49F5-9F17-DC49002C8CB4}">
      <dgm:prSet phldrT="[テキスト]"/>
      <dgm:spPr/>
      <dgm:t>
        <a:bodyPr/>
        <a:lstStyle/>
        <a:p>
          <a:r>
            <a:rPr kumimoji="1" lang="ja-JP" altLang="en-US" dirty="0" smtClean="0"/>
            <a:t>戦略・業務再構築</a:t>
          </a:r>
          <a:endParaRPr kumimoji="1" lang="ja-JP" altLang="en-US" dirty="0"/>
        </a:p>
      </dgm:t>
    </dgm:pt>
    <dgm:pt modelId="{8BC763BD-9DE8-4FCB-8B5F-BAA2A13B099F}" type="parTrans" cxnId="{F7088803-68AE-4E3C-B751-4FFB546837EB}">
      <dgm:prSet/>
      <dgm:spPr/>
      <dgm:t>
        <a:bodyPr/>
        <a:lstStyle/>
        <a:p>
          <a:endParaRPr kumimoji="1" lang="ja-JP" altLang="en-US"/>
        </a:p>
      </dgm:t>
    </dgm:pt>
    <dgm:pt modelId="{9BEF44D7-A296-4B7F-AC33-9A62FB9F1764}" type="sibTrans" cxnId="{F7088803-68AE-4E3C-B751-4FFB546837EB}">
      <dgm:prSet/>
      <dgm:spPr/>
      <dgm:t>
        <a:bodyPr/>
        <a:lstStyle/>
        <a:p>
          <a:endParaRPr kumimoji="1" lang="ja-JP" altLang="en-US"/>
        </a:p>
      </dgm:t>
    </dgm:pt>
    <dgm:pt modelId="{6EBA73CC-6F93-4C15-8CDD-C74128F23B33}">
      <dgm:prSet phldrT="[テキスト]"/>
      <dgm:spPr/>
      <dgm:t>
        <a:bodyPr/>
        <a:lstStyle/>
        <a:p>
          <a:r>
            <a:rPr kumimoji="1" lang="ja-JP" altLang="en-US" dirty="0" smtClean="0"/>
            <a:t>モニタリング</a:t>
          </a:r>
          <a:endParaRPr kumimoji="1" lang="ja-JP" altLang="en-US" dirty="0"/>
        </a:p>
      </dgm:t>
    </dgm:pt>
    <dgm:pt modelId="{FEB1B4CF-CCB3-457E-94B5-85EEB355F79C}" type="parTrans" cxnId="{AF927EAD-22E9-4898-BCE2-5560CB5F76B6}">
      <dgm:prSet/>
      <dgm:spPr/>
      <dgm:t>
        <a:bodyPr/>
        <a:lstStyle/>
        <a:p>
          <a:endParaRPr kumimoji="1" lang="ja-JP" altLang="en-US"/>
        </a:p>
      </dgm:t>
    </dgm:pt>
    <dgm:pt modelId="{A60B4385-648B-4756-8D3B-459FF5C45932}" type="sibTrans" cxnId="{AF927EAD-22E9-4898-BCE2-5560CB5F76B6}">
      <dgm:prSet/>
      <dgm:spPr/>
      <dgm:t>
        <a:bodyPr/>
        <a:lstStyle/>
        <a:p>
          <a:endParaRPr kumimoji="1" lang="ja-JP" altLang="en-US"/>
        </a:p>
      </dgm:t>
    </dgm:pt>
    <dgm:pt modelId="{716BAC0C-0C8B-4948-9706-2950ED6E33B2}">
      <dgm:prSet/>
      <dgm:spPr/>
      <dgm:t>
        <a:bodyPr/>
        <a:lstStyle/>
        <a:p>
          <a:r>
            <a:rPr kumimoji="1" lang="ja-JP" altLang="en-US" dirty="0" smtClean="0"/>
            <a:t>ポストマージャー</a:t>
          </a:r>
          <a:endParaRPr kumimoji="1" lang="ja-JP" altLang="en-US" dirty="0"/>
        </a:p>
      </dgm:t>
    </dgm:pt>
    <dgm:pt modelId="{9800484D-20B5-4889-A4A2-8310C5DB1ED1}" type="parTrans" cxnId="{1CCF660A-AE1B-4591-B849-28930C0D7E4C}">
      <dgm:prSet/>
      <dgm:spPr/>
      <dgm:t>
        <a:bodyPr/>
        <a:lstStyle/>
        <a:p>
          <a:endParaRPr kumimoji="1" lang="ja-JP" altLang="en-US"/>
        </a:p>
      </dgm:t>
    </dgm:pt>
    <dgm:pt modelId="{A50F78F7-8CD5-4170-AAD2-C87301015493}" type="sibTrans" cxnId="{1CCF660A-AE1B-4591-B849-28930C0D7E4C}">
      <dgm:prSet/>
      <dgm:spPr/>
      <dgm:t>
        <a:bodyPr/>
        <a:lstStyle/>
        <a:p>
          <a:endParaRPr kumimoji="1" lang="ja-JP" altLang="en-US"/>
        </a:p>
      </dgm:t>
    </dgm:pt>
    <dgm:pt modelId="{EFCB0AA9-4E92-4C98-9537-1B507E7F2F14}">
      <dgm:prSet/>
      <dgm:spPr/>
      <dgm:t>
        <a:bodyPr/>
        <a:lstStyle/>
        <a:p>
          <a:r>
            <a:rPr kumimoji="1" lang="ja-JP" altLang="en-US" dirty="0" smtClean="0"/>
            <a:t>経営計画</a:t>
          </a:r>
          <a:endParaRPr kumimoji="1" lang="ja-JP" altLang="en-US" dirty="0"/>
        </a:p>
      </dgm:t>
    </dgm:pt>
    <dgm:pt modelId="{D20D2F31-31FE-4A75-B74A-6850A54C52B8}" type="parTrans" cxnId="{9DCCD7BF-E8C0-4EF0-A370-E492D19EC37A}">
      <dgm:prSet/>
      <dgm:spPr/>
      <dgm:t>
        <a:bodyPr/>
        <a:lstStyle/>
        <a:p>
          <a:endParaRPr kumimoji="1" lang="ja-JP" altLang="en-US"/>
        </a:p>
      </dgm:t>
    </dgm:pt>
    <dgm:pt modelId="{22FB9534-ECA9-4754-B6AA-9D42796DB9A9}" type="sibTrans" cxnId="{9DCCD7BF-E8C0-4EF0-A370-E492D19EC37A}">
      <dgm:prSet/>
      <dgm:spPr/>
      <dgm:t>
        <a:bodyPr/>
        <a:lstStyle/>
        <a:p>
          <a:endParaRPr kumimoji="1" lang="ja-JP" altLang="en-US"/>
        </a:p>
      </dgm:t>
    </dgm:pt>
    <dgm:pt modelId="{072BA1D0-FC0E-4AC2-92A6-A01EEEC7CB60}" type="pres">
      <dgm:prSet presAssocID="{93ED532B-0B62-43D5-87E1-923A42B11C08}" presName="Name0" presStyleCnt="0">
        <dgm:presLayoutVars>
          <dgm:dir/>
          <dgm:animLvl val="lvl"/>
          <dgm:resizeHandles val="exact"/>
        </dgm:presLayoutVars>
      </dgm:prSet>
      <dgm:spPr/>
    </dgm:pt>
    <dgm:pt modelId="{42BB1854-AAEC-47FD-8A83-04054C0BAB23}" type="pres">
      <dgm:prSet presAssocID="{EC35D087-B503-4C5B-887E-8CF96FA587FD}" presName="parTxOnly" presStyleLbl="node1" presStyleIdx="0" presStyleCnt="5" custLinFactX="8483" custLinFactY="-100000" custLinFactNeighborX="100000" custLinFactNeighborY="-1224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55241BF-B439-49D7-A096-C59D8B2F1104}" type="pres">
      <dgm:prSet presAssocID="{ADC507B7-3368-4D6B-90AE-AB5BCDDB6813}" presName="parTxOnlySpace" presStyleCnt="0"/>
      <dgm:spPr/>
    </dgm:pt>
    <dgm:pt modelId="{D184E77D-8C5C-4997-BE86-C8E38BCAF6BD}" type="pres">
      <dgm:prSet presAssocID="{B19F3A20-833B-49F5-9F17-DC49002C8CB4}" presName="parTxOnly" presStyleLbl="node1" presStyleIdx="1" presStyleCnt="5" custLinFactY="-100000" custLinFactNeighborX="-17864" custLinFactNeighborY="-122465">
        <dgm:presLayoutVars>
          <dgm:chMax val="0"/>
          <dgm:chPref val="0"/>
          <dgm:bulletEnabled val="1"/>
        </dgm:presLayoutVars>
      </dgm:prSet>
      <dgm:spPr/>
    </dgm:pt>
    <dgm:pt modelId="{3B9B23E7-FA15-4B93-83A8-E45818586127}" type="pres">
      <dgm:prSet presAssocID="{9BEF44D7-A296-4B7F-AC33-9A62FB9F1764}" presName="parTxOnlySpace" presStyleCnt="0"/>
      <dgm:spPr/>
    </dgm:pt>
    <dgm:pt modelId="{938121C4-E8DC-4AC8-BBEB-78E173AACC5F}" type="pres">
      <dgm:prSet presAssocID="{6EBA73CC-6F93-4C15-8CDD-C74128F23B33}" presName="parTxOnly" presStyleLbl="node1" presStyleIdx="2" presStyleCnt="5" custLinFactX="-2758" custLinFactY="-100000" custLinFactNeighborX="-100000" custLinFactNeighborY="-122465">
        <dgm:presLayoutVars>
          <dgm:chMax val="0"/>
          <dgm:chPref val="0"/>
          <dgm:bulletEnabled val="1"/>
        </dgm:presLayoutVars>
      </dgm:prSet>
      <dgm:spPr/>
    </dgm:pt>
    <dgm:pt modelId="{CC670D05-4980-4C98-A6F6-C1B6B8233B00}" type="pres">
      <dgm:prSet presAssocID="{A60B4385-648B-4756-8D3B-459FF5C45932}" presName="parTxOnlySpace" presStyleCnt="0"/>
      <dgm:spPr/>
    </dgm:pt>
    <dgm:pt modelId="{7A97442B-332A-4605-AC3D-96708FACEE17}" type="pres">
      <dgm:prSet presAssocID="{EFCB0AA9-4E92-4C98-9537-1B507E7F2F14}" presName="parTxOnly" presStyleLbl="node1" presStyleIdx="3" presStyleCnt="5" custLinFactX="-13729" custLinFactY="-100000" custLinFactNeighborX="-100000" custLinFactNeighborY="-122465">
        <dgm:presLayoutVars>
          <dgm:chMax val="0"/>
          <dgm:chPref val="0"/>
          <dgm:bulletEnabled val="1"/>
        </dgm:presLayoutVars>
      </dgm:prSet>
      <dgm:spPr/>
    </dgm:pt>
    <dgm:pt modelId="{ACD7EA08-D168-4924-9C23-4353D650D038}" type="pres">
      <dgm:prSet presAssocID="{22FB9534-ECA9-4754-B6AA-9D42796DB9A9}" presName="parTxOnlySpace" presStyleCnt="0"/>
      <dgm:spPr/>
    </dgm:pt>
    <dgm:pt modelId="{7B9243DF-C8A8-41FB-ACC6-F5FD992D5254}" type="pres">
      <dgm:prSet presAssocID="{716BAC0C-0C8B-4948-9706-2950ED6E33B2}" presName="parTxOnly" presStyleLbl="node1" presStyleIdx="4" presStyleCnt="5" custLinFactX="-15403" custLinFactY="-100000" custLinFactNeighborX="-100000" custLinFactNeighborY="-122465">
        <dgm:presLayoutVars>
          <dgm:chMax val="0"/>
          <dgm:chPref val="0"/>
          <dgm:bulletEnabled val="1"/>
        </dgm:presLayoutVars>
      </dgm:prSet>
      <dgm:spPr/>
    </dgm:pt>
  </dgm:ptLst>
  <dgm:cxnLst>
    <dgm:cxn modelId="{231477B4-988E-4D01-903E-A4D856723F3D}" type="presOf" srcId="{716BAC0C-0C8B-4948-9706-2950ED6E33B2}" destId="{7B9243DF-C8A8-41FB-ACC6-F5FD992D5254}" srcOrd="0" destOrd="0" presId="urn:microsoft.com/office/officeart/2005/8/layout/chevron1"/>
    <dgm:cxn modelId="{4B43D64A-0B46-4EFE-8695-CCC755876A38}" type="presOf" srcId="{EFCB0AA9-4E92-4C98-9537-1B507E7F2F14}" destId="{7A97442B-332A-4605-AC3D-96708FACEE17}" srcOrd="0" destOrd="0" presId="urn:microsoft.com/office/officeart/2005/8/layout/chevron1"/>
    <dgm:cxn modelId="{34211CB3-E70B-4555-8FBD-AC0F8E50A88D}" type="presOf" srcId="{6EBA73CC-6F93-4C15-8CDD-C74128F23B33}" destId="{938121C4-E8DC-4AC8-BBEB-78E173AACC5F}" srcOrd="0" destOrd="0" presId="urn:microsoft.com/office/officeart/2005/8/layout/chevron1"/>
    <dgm:cxn modelId="{9DCCD7BF-E8C0-4EF0-A370-E492D19EC37A}" srcId="{93ED532B-0B62-43D5-87E1-923A42B11C08}" destId="{EFCB0AA9-4E92-4C98-9537-1B507E7F2F14}" srcOrd="3" destOrd="0" parTransId="{D20D2F31-31FE-4A75-B74A-6850A54C52B8}" sibTransId="{22FB9534-ECA9-4754-B6AA-9D42796DB9A9}"/>
    <dgm:cxn modelId="{AF927EAD-22E9-4898-BCE2-5560CB5F76B6}" srcId="{93ED532B-0B62-43D5-87E1-923A42B11C08}" destId="{6EBA73CC-6F93-4C15-8CDD-C74128F23B33}" srcOrd="2" destOrd="0" parTransId="{FEB1B4CF-CCB3-457E-94B5-85EEB355F79C}" sibTransId="{A60B4385-648B-4756-8D3B-459FF5C45932}"/>
    <dgm:cxn modelId="{DB5F89AA-DC48-4F57-BD6F-05ADF2845FFC}" type="presOf" srcId="{B19F3A20-833B-49F5-9F17-DC49002C8CB4}" destId="{D184E77D-8C5C-4997-BE86-C8E38BCAF6BD}" srcOrd="0" destOrd="0" presId="urn:microsoft.com/office/officeart/2005/8/layout/chevron1"/>
    <dgm:cxn modelId="{EE9ABFD0-E9E5-466E-9E0D-C5B7A0C02724}" type="presOf" srcId="{93ED532B-0B62-43D5-87E1-923A42B11C08}" destId="{072BA1D0-FC0E-4AC2-92A6-A01EEEC7CB60}" srcOrd="0" destOrd="0" presId="urn:microsoft.com/office/officeart/2005/8/layout/chevron1"/>
    <dgm:cxn modelId="{1CCF660A-AE1B-4591-B849-28930C0D7E4C}" srcId="{93ED532B-0B62-43D5-87E1-923A42B11C08}" destId="{716BAC0C-0C8B-4948-9706-2950ED6E33B2}" srcOrd="4" destOrd="0" parTransId="{9800484D-20B5-4889-A4A2-8310C5DB1ED1}" sibTransId="{A50F78F7-8CD5-4170-AAD2-C87301015493}"/>
    <dgm:cxn modelId="{8E1EF607-FB1E-4CA2-83F5-0F4A03A4F314}" type="presOf" srcId="{EC35D087-B503-4C5B-887E-8CF96FA587FD}" destId="{42BB1854-AAEC-47FD-8A83-04054C0BAB23}" srcOrd="0" destOrd="0" presId="urn:microsoft.com/office/officeart/2005/8/layout/chevron1"/>
    <dgm:cxn modelId="{28F284FD-C0E0-4924-BC2D-6356C7965083}" srcId="{93ED532B-0B62-43D5-87E1-923A42B11C08}" destId="{EC35D087-B503-4C5B-887E-8CF96FA587FD}" srcOrd="0" destOrd="0" parTransId="{8FA93384-DF34-4189-AF60-981E78260C6B}" sibTransId="{ADC507B7-3368-4D6B-90AE-AB5BCDDB6813}"/>
    <dgm:cxn modelId="{F7088803-68AE-4E3C-B751-4FFB546837EB}" srcId="{93ED532B-0B62-43D5-87E1-923A42B11C08}" destId="{B19F3A20-833B-49F5-9F17-DC49002C8CB4}" srcOrd="1" destOrd="0" parTransId="{8BC763BD-9DE8-4FCB-8B5F-BAA2A13B099F}" sibTransId="{9BEF44D7-A296-4B7F-AC33-9A62FB9F1764}"/>
    <dgm:cxn modelId="{23892658-5B3E-4486-A0DA-6D743792C403}" type="presParOf" srcId="{072BA1D0-FC0E-4AC2-92A6-A01EEEC7CB60}" destId="{42BB1854-AAEC-47FD-8A83-04054C0BAB23}" srcOrd="0" destOrd="0" presId="urn:microsoft.com/office/officeart/2005/8/layout/chevron1"/>
    <dgm:cxn modelId="{C68EEFDC-9EE2-4EF6-A303-0FDA69628D48}" type="presParOf" srcId="{072BA1D0-FC0E-4AC2-92A6-A01EEEC7CB60}" destId="{255241BF-B439-49D7-A096-C59D8B2F1104}" srcOrd="1" destOrd="0" presId="urn:microsoft.com/office/officeart/2005/8/layout/chevron1"/>
    <dgm:cxn modelId="{2D8A692C-43E3-4BC2-87F3-D4BDAA50E19B}" type="presParOf" srcId="{072BA1D0-FC0E-4AC2-92A6-A01EEEC7CB60}" destId="{D184E77D-8C5C-4997-BE86-C8E38BCAF6BD}" srcOrd="2" destOrd="0" presId="urn:microsoft.com/office/officeart/2005/8/layout/chevron1"/>
    <dgm:cxn modelId="{08884374-5784-46CA-BEE1-FFF5F8AAB60F}" type="presParOf" srcId="{072BA1D0-FC0E-4AC2-92A6-A01EEEC7CB60}" destId="{3B9B23E7-FA15-4B93-83A8-E45818586127}" srcOrd="3" destOrd="0" presId="urn:microsoft.com/office/officeart/2005/8/layout/chevron1"/>
    <dgm:cxn modelId="{829837ED-6E51-4FA4-B368-ECE4C2F33CD3}" type="presParOf" srcId="{072BA1D0-FC0E-4AC2-92A6-A01EEEC7CB60}" destId="{938121C4-E8DC-4AC8-BBEB-78E173AACC5F}" srcOrd="4" destOrd="0" presId="urn:microsoft.com/office/officeart/2005/8/layout/chevron1"/>
    <dgm:cxn modelId="{79805823-91A3-4644-B70A-911FE8355741}" type="presParOf" srcId="{072BA1D0-FC0E-4AC2-92A6-A01EEEC7CB60}" destId="{CC670D05-4980-4C98-A6F6-C1B6B8233B00}" srcOrd="5" destOrd="0" presId="urn:microsoft.com/office/officeart/2005/8/layout/chevron1"/>
    <dgm:cxn modelId="{626245DE-DA53-40D0-BFA4-A05B12309C62}" type="presParOf" srcId="{072BA1D0-FC0E-4AC2-92A6-A01EEEC7CB60}" destId="{7A97442B-332A-4605-AC3D-96708FACEE17}" srcOrd="6" destOrd="0" presId="urn:microsoft.com/office/officeart/2005/8/layout/chevron1"/>
    <dgm:cxn modelId="{C2AAE5D9-6C4C-45E6-AC96-DA69B0058732}" type="presParOf" srcId="{072BA1D0-FC0E-4AC2-92A6-A01EEEC7CB60}" destId="{ACD7EA08-D168-4924-9C23-4353D650D038}" srcOrd="7" destOrd="0" presId="urn:microsoft.com/office/officeart/2005/8/layout/chevron1"/>
    <dgm:cxn modelId="{2B8D4727-BD88-437C-96FE-0C4754240471}" type="presParOf" srcId="{072BA1D0-FC0E-4AC2-92A6-A01EEEC7CB60}" destId="{7B9243DF-C8A8-41FB-ACC6-F5FD992D5254}" srcOrd="8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D69A6-DA32-4FE8-B248-E0293A62B199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B0116-E4F7-4D00-A0E5-046E9302B72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B0116-E4F7-4D00-A0E5-046E9302B7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DBEF-DD68-4212-B831-4B787E246C71}" type="datetimeFigureOut">
              <a:rPr kumimoji="1" lang="ja-JP" altLang="en-US" smtClean="0"/>
              <a:t>2008/2/25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0D2B-0F5A-4955-918C-068AAE8DAD0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図表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図表 4"/>
          <p:cNvGraphicFramePr/>
          <p:nvPr/>
        </p:nvGraphicFramePr>
        <p:xfrm>
          <a:off x="1142976" y="3357562"/>
          <a:ext cx="707236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一橋大学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加藤洋平</dc:creator>
  <cp:lastModifiedBy>加藤洋平</cp:lastModifiedBy>
  <cp:revision>3</cp:revision>
  <dcterms:created xsi:type="dcterms:W3CDTF">2008-02-25T11:17:47Z</dcterms:created>
  <dcterms:modified xsi:type="dcterms:W3CDTF">2008-02-25T11:49:13Z</dcterms:modified>
</cp:coreProperties>
</file>